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211DD9A-320D-4C6C-934A-22D53D3095F2}">
          <p14:sldIdLst>
            <p14:sldId id="256"/>
            <p14:sldId id="257"/>
            <p14:sldId id="258"/>
            <p14:sldId id="260"/>
            <p14:sldId id="259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1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75777"/>
            <a:ext cx="9745656" cy="1064573"/>
          </a:xfrm>
        </p:spPr>
        <p:txBody>
          <a:bodyPr/>
          <a:lstStyle/>
          <a:p>
            <a:r>
              <a:rPr lang="ru-RU" b="1" i="1" dirty="0" smtClean="0"/>
              <a:t>Возраст тревог и ошибок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540350"/>
            <a:ext cx="8825658" cy="861420"/>
          </a:xfrm>
        </p:spPr>
        <p:txBody>
          <a:bodyPr/>
          <a:lstStyle/>
          <a:p>
            <a:r>
              <a:rPr lang="ru-RU" dirty="0" smtClean="0"/>
              <a:t>Сумей вовремя сказать 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9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110620" y="1215189"/>
            <a:ext cx="7081380" cy="480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158" y="982579"/>
            <a:ext cx="4211130" cy="465221"/>
          </a:xfrm>
        </p:spPr>
        <p:txBody>
          <a:bodyPr/>
          <a:lstStyle/>
          <a:p>
            <a:r>
              <a:rPr lang="ru-RU" sz="2800" b="1" i="1" dirty="0" smtClean="0"/>
              <a:t>Твоя жизнь в твоих руках</a:t>
            </a:r>
            <a:endParaRPr lang="ru-RU" sz="28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118" y="1467083"/>
            <a:ext cx="6846383" cy="4306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18158" y="1781743"/>
            <a:ext cx="3452263" cy="3127141"/>
          </a:xfrm>
        </p:spPr>
        <p:txBody>
          <a:bodyPr/>
          <a:lstStyle/>
          <a:p>
            <a:r>
              <a:rPr lang="ru-RU" sz="2000" b="1" i="1" dirty="0" smtClean="0">
                <a:hlinkClick r:id="rId4" action="ppaction://hlinksldjump"/>
              </a:rPr>
              <a:t>Скажи нет наркотикам</a:t>
            </a:r>
            <a:endParaRPr lang="en-US" sz="2000" b="1" i="1" dirty="0"/>
          </a:p>
          <a:p>
            <a:endParaRPr lang="ru-RU" sz="2000" b="1" i="1" dirty="0"/>
          </a:p>
          <a:p>
            <a:r>
              <a:rPr lang="ru-RU" sz="2000" b="1" i="1" dirty="0" smtClean="0">
                <a:hlinkClick r:id="rId5" action="ppaction://hlinksldjump"/>
              </a:rPr>
              <a:t>Скажи нет алкоголю</a:t>
            </a:r>
            <a:endParaRPr lang="ru-RU" sz="2000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380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304547" y="2117558"/>
            <a:ext cx="5666874" cy="474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800" b="1" i="1" dirty="0" smtClean="0"/>
              <a:t>Скажи нет наркотикам</a:t>
            </a:r>
            <a:endParaRPr lang="ru-RU" sz="4800" b="1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2201779"/>
            <a:ext cx="5991726" cy="4391527"/>
          </a:xfrm>
        </p:spPr>
        <p:txBody>
          <a:bodyPr>
            <a:noAutofit/>
          </a:bodyPr>
          <a:lstStyle/>
          <a:p>
            <a:r>
              <a:rPr lang="ru-RU" sz="1100" b="1" i="1" dirty="0" smtClean="0"/>
              <a:t>Влияние наркотиков на подростка</a:t>
            </a:r>
          </a:p>
          <a:p>
            <a:r>
              <a:rPr lang="ru-RU" sz="1100" b="1" i="1" dirty="0" smtClean="0"/>
              <a:t>Влияние наркотиков на организм подростка в разы сильнее, чем на взрослого человека. Ведь организм ребенка 12-15 лет на пике развития.</a:t>
            </a:r>
          </a:p>
          <a:p>
            <a:r>
              <a:rPr lang="ru-RU" sz="1100" b="1" i="1" dirty="0" smtClean="0"/>
              <a:t>В первую очередь страдает мозг — подросток со временем утрачивает интеллектуальные способности, у него ухудшается память, при этом падает иммунитет, замедляются рост и развитие, нарушается работа центральной нервной системы. </a:t>
            </a:r>
          </a:p>
          <a:p>
            <a:r>
              <a:rPr lang="ru-RU" sz="1100" b="1" i="1" dirty="0" smtClean="0"/>
              <a:t>Самое страшное во влиянии наркотиков на подростка — изменение психики и эмоциональной сферы. Ребенок в таком возрасте в принципе подвержен частым стрессам: происходит смена гормонального фона, меняется внешность, только формируется социальный статус. Наркотики усугубляют и без того сложный период: меняются восприятие мира, ценности, отношение к себе и окружающим, появляются агрессия, злость, начинаются проблемы во взаимоотношениях в семье, школе, с друзьями. Подросток, принимающий наркотики, становится неуправляемым. Наркотики негативно влияют на репродуктивную систему подростка, которая еще до конца не сформировалась. Подросток в состоянии наркотической зависимости заводит беспорядочные половые связи, которые имеют высокую вероятность заражения сифилисом, ВИЧ-инфекцией, гепатитом В или СПИДом.</a:t>
            </a:r>
          </a:p>
          <a:p>
            <a:r>
              <a:rPr lang="ru-RU" sz="1100" b="1" i="1" dirty="0" smtClean="0"/>
              <a:t>Статистика подростковой наркомании «молодеет» с каждым годом: если раньше средний возраст подростков, принимающих наркотики составлял 14-17 лет, то теперь наркозависимых можно наблюдать в возрасте 9-13 лет и меньше. </a:t>
            </a:r>
            <a:endParaRPr lang="ru-RU" sz="11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273" y="2339318"/>
            <a:ext cx="5113421" cy="443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74681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110620" y="1215189"/>
            <a:ext cx="7081380" cy="480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158" y="982579"/>
            <a:ext cx="4211130" cy="465221"/>
          </a:xfrm>
        </p:spPr>
        <p:txBody>
          <a:bodyPr/>
          <a:lstStyle/>
          <a:p>
            <a:r>
              <a:rPr lang="ru-RU" sz="2800" b="1" i="1" dirty="0" smtClean="0"/>
              <a:t>Твоя жизнь в твоих руках</a:t>
            </a:r>
            <a:endParaRPr lang="ru-RU" sz="2800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8118" y="1467083"/>
            <a:ext cx="6846383" cy="4306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98631" y="2780364"/>
            <a:ext cx="3452263" cy="3127141"/>
          </a:xfrm>
        </p:spPr>
        <p:txBody>
          <a:bodyPr/>
          <a:lstStyle/>
          <a:p>
            <a:r>
              <a:rPr lang="ru-RU" sz="2000" b="1" i="1" dirty="0" smtClean="0">
                <a:hlinkClick r:id="rId4" action="ppaction://hlinksldjump"/>
              </a:rPr>
              <a:t>Скажи нет наркотикам</a:t>
            </a:r>
            <a:endParaRPr lang="en-US" sz="2000" b="1" i="1" dirty="0"/>
          </a:p>
          <a:p>
            <a:endParaRPr lang="ru-RU" sz="2000" b="1" i="1" dirty="0"/>
          </a:p>
          <a:p>
            <a:r>
              <a:rPr lang="ru-RU" sz="2000" b="1" i="1" dirty="0" smtClean="0">
                <a:hlinkClick r:id="rId5" action="ppaction://hlinksldjump"/>
              </a:rPr>
              <a:t>Скажи нет алкоголю</a:t>
            </a:r>
            <a:endParaRPr lang="ru-RU" sz="2000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837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8145379" y="1479884"/>
            <a:ext cx="3585410" cy="52938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7778" y="559301"/>
            <a:ext cx="9878917" cy="778264"/>
          </a:xfrm>
        </p:spPr>
        <p:txBody>
          <a:bodyPr/>
          <a:lstStyle/>
          <a:p>
            <a:r>
              <a:rPr lang="ru-RU" sz="4400" b="1" i="1" dirty="0" smtClean="0"/>
              <a:t>Скажите нет алкоголю</a:t>
            </a:r>
            <a:endParaRPr lang="ru-RU" sz="4400" b="1" i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0" y="2251242"/>
            <a:ext cx="5751095" cy="471504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Алкоголь влияет на подростков не так, как на взрослого человека. Характерным для подросткового возраста является то, что молодой мозг в возрасте до 20 лет отличается от мозга взрослого человека реакцией на полученную информацию. Молодой мозг создан для того, чтобы учиться. Он находится в стадии установления настоящих связей между нервными клетками. Алкоголь нарушает эту функцию.</a:t>
            </a:r>
          </a:p>
          <a:p>
            <a:endParaRPr lang="ru-RU" b="1" i="1" dirty="0"/>
          </a:p>
          <a:p>
            <a:r>
              <a:rPr lang="ru-RU" b="1" i="1" dirty="0"/>
              <a:t>Еще тысячу лет назад выдающийся врач средневе­кового Востока Авиценна выступал ярым противником употребления алкогольных напитков детьми. Он образ­но говорил, что «питье вина детьми похоже на добав­ление огня к огню или добавление к огню сухих дров». Это предостережение ученого древности не утратило своей актуальности и в наши дни.</a:t>
            </a:r>
          </a:p>
          <a:p>
            <a:endParaRPr lang="ru-RU" b="1" i="1" dirty="0"/>
          </a:p>
          <a:p>
            <a:r>
              <a:rPr lang="ru-RU" b="1" i="1" dirty="0"/>
              <a:t>Действие алкоголя на подростка сильнее, чем на взрослого, и сказывается на работе мозга в будущем. Учеными определенно установлено, что употреб­ление спиртных напитков в возрасте до 20 лет приво­дит к алкоголизму почти в 80% случаев. Оказывается, развивающийся, молодой организм в 6—8 раз быстрее привыкает к хмельному, чем взрослый, а потому подро­сток и становится алкоголиком скорее. Так, дети, начав­шие употреблять спиртное в школьные годы, уже в 20-25 лет лечатся от хронического алкоголизма, причем отнюдь не всегда удачно.</a:t>
            </a:r>
          </a:p>
          <a:p>
            <a:endParaRPr lang="ru-RU" b="1" i="1" dirty="0"/>
          </a:p>
          <a:p>
            <a:r>
              <a:rPr lang="ru-RU" b="1" i="1" dirty="0"/>
              <a:t>Причины, по которым подросток впервые попробовал алкоголь, могут быть разными: с подачи родителей или в компании сверстников. Но не стоит недооценивать вред алкоголя для молодого организма, даже если он пока ограничивается только пивом или баночными коктейлями.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74222" y="1764523"/>
            <a:ext cx="3327724" cy="486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2443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13798" y="1209396"/>
            <a:ext cx="10996939" cy="2616646"/>
          </a:xfrm>
        </p:spPr>
        <p:txBody>
          <a:bodyPr/>
          <a:lstStyle/>
          <a:p>
            <a:r>
              <a:rPr lang="ru-RU" sz="6600" b="1" i="1" dirty="0" smtClean="0"/>
              <a:t>СПАСИБО ЗА ВНИМАНИЕ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77056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66</TotalTime>
  <Words>502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 (конференц-зал)</vt:lpstr>
      <vt:lpstr>Возраст тревог и ошибок</vt:lpstr>
      <vt:lpstr>Твоя жизнь в твоих руках</vt:lpstr>
      <vt:lpstr>Скажи нет наркотикам</vt:lpstr>
      <vt:lpstr>Твоя жизнь в твоих руках</vt:lpstr>
      <vt:lpstr>Скажите нет алкоголю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 тревог и ошибок</dc:title>
  <dc:creator>ADMIN</dc:creator>
  <cp:lastModifiedBy>ADMIN</cp:lastModifiedBy>
  <cp:revision>5</cp:revision>
  <dcterms:created xsi:type="dcterms:W3CDTF">2024-04-21T11:40:36Z</dcterms:created>
  <dcterms:modified xsi:type="dcterms:W3CDTF">2024-04-21T12:46:39Z</dcterms:modified>
</cp:coreProperties>
</file>